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A7DCB6-6AA4-45BF-B86F-00267C5F533F}" type="datetimeFigureOut">
              <a:rPr lang="en-US"/>
              <a:pPr>
                <a:defRPr/>
              </a:pPr>
              <a:t>11/16/2012</a:t>
            </a:fld>
            <a:endParaRPr lang="en-US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7C0C99-196B-4DCA-A73A-474F70CE1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5DCA6-0EA5-4453-8D3A-68B2567BBD54}" type="datetimeFigureOut">
              <a:rPr lang="en-US"/>
              <a:pPr>
                <a:defRPr/>
              </a:pPr>
              <a:t>11/16/2012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99D7B-7070-419A-AF88-6301AF615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177AF-0B2B-4E7E-BDE4-756203556DC3}" type="datetimeFigureOut">
              <a:rPr lang="en-US"/>
              <a:pPr>
                <a:defRPr/>
              </a:pPr>
              <a:t>11/16/2012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7D3DF-3228-457E-AE38-971BC1EC1E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8D5CC-8EF2-4E87-BE87-BD49CA4D4900}" type="datetimeFigureOut">
              <a:rPr lang="en-US"/>
              <a:pPr>
                <a:defRPr/>
              </a:pPr>
              <a:t>11/16/2012</a:t>
            </a:fld>
            <a:endParaRPr lang="en-US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99260-8420-4CFE-B5B4-84AADF0E7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6BC36D-8C14-4B2A-8F91-C8F77EE7997C}" type="datetimeFigureOut">
              <a:rPr lang="en-US"/>
              <a:pPr>
                <a:defRPr/>
              </a:pPr>
              <a:t>11/16/2012</a:t>
            </a:fld>
            <a:endParaRPr lang="en-US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B0BBC4-9838-4A11-9299-F6D1EC115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8C848-13A8-4CC5-91B7-46ACF4788A8C}" type="datetimeFigureOut">
              <a:rPr lang="en-US"/>
              <a:pPr>
                <a:defRPr/>
              </a:pPr>
              <a:t>11/16/2012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F2047-4A93-418D-BC12-7C326D980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238A6B-6E96-4ED6-9453-5E6E72689B93}" type="datetimeFigureOut">
              <a:rPr lang="en-US"/>
              <a:pPr>
                <a:defRPr/>
              </a:pPr>
              <a:t>11/16/2012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8CA14C-824B-45EE-A46F-5D02E1483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CBF43-1669-4207-93C4-FD86388FB409}" type="datetimeFigureOut">
              <a:rPr lang="en-US"/>
              <a:pPr>
                <a:defRPr/>
              </a:pPr>
              <a:t>11/16/2012</a:t>
            </a:fld>
            <a:endParaRPr lang="en-US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5DB46-E37E-4BE7-AC38-895202310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E85BE0-2327-45FC-95BB-9173BDB7E74A}" type="datetimeFigureOut">
              <a:rPr lang="en-US"/>
              <a:pPr>
                <a:defRPr/>
              </a:pPr>
              <a:t>11/16/2012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116935-7F90-4BA7-89B7-5525ED4FC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3117E4-3D4E-4B78-8C3D-A7D4B51394BC}" type="datetimeFigureOut">
              <a:rPr lang="en-US"/>
              <a:pPr>
                <a:defRPr/>
              </a:pPr>
              <a:t>11/16/2012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BA8EEE-648B-4212-BC77-102F68618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BE8205-851A-44B0-926F-66F13B389847}" type="datetimeFigureOut">
              <a:rPr lang="en-US"/>
              <a:pPr>
                <a:defRPr/>
              </a:pPr>
              <a:t>11/16/2012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BE5B99-4861-4C0C-8D8D-A0C2E79C8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101AF03-F30E-4800-8D4A-31ED45A03646}" type="datetimeFigureOut">
              <a:rPr lang="en-US"/>
              <a:pPr>
                <a:defRPr/>
              </a:pPr>
              <a:t>11/16/2012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1D183F6-41B9-4B65-9591-00B5352F1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7" r:id="rId2"/>
    <p:sldLayoutId id="2147483713" r:id="rId3"/>
    <p:sldLayoutId id="2147483708" r:id="rId4"/>
    <p:sldLayoutId id="2147483714" r:id="rId5"/>
    <p:sldLayoutId id="2147483709" r:id="rId6"/>
    <p:sldLayoutId id="2147483715" r:id="rId7"/>
    <p:sldLayoutId id="2147483716" r:id="rId8"/>
    <p:sldLayoutId id="2147483717" r:id="rId9"/>
    <p:sldLayoutId id="2147483710" r:id="rId10"/>
    <p:sldLayoutId id="21474837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tx2">
                    <a:satMod val="130000"/>
                  </a:schemeClr>
                </a:solidFill>
              </a:rPr>
              <a:t>Microwave Devices E511</a:t>
            </a:r>
            <a:endParaRPr lang="en-US" u="sng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Lecture </a:t>
            </a:r>
            <a:r>
              <a:rPr lang="en-US" dirty="0" smtClean="0"/>
              <a:t>10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err="1" smtClean="0"/>
              <a:t>Amr</a:t>
            </a:r>
            <a:r>
              <a:rPr lang="en-US" dirty="0" smtClean="0"/>
              <a:t> </a:t>
            </a:r>
            <a:r>
              <a:rPr lang="en-US" dirty="0" err="1" smtClean="0"/>
              <a:t>Al.Awamry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Agenda </a:t>
            </a:r>
            <a:endParaRPr lang="en-US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Содержимое 3"/>
          <p:cNvSpPr>
            <a:spLocks noGrp="1"/>
          </p:cNvSpPr>
          <p:nvPr>
            <p:ph idx="1"/>
          </p:nvPr>
        </p:nvSpPr>
        <p:spPr>
          <a:xfrm>
            <a:off x="1371600" y="2362200"/>
            <a:ext cx="7497763" cy="24384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Lossless </a:t>
            </a:r>
            <a:r>
              <a:rPr lang="en-US" sz="2400" b="1" dirty="0" smtClean="0"/>
              <a:t>Divider</a:t>
            </a:r>
            <a:endParaRPr lang="en-US" sz="2400" b="1" dirty="0" smtClean="0"/>
          </a:p>
          <a:p>
            <a:pPr eaLnBrk="1" hangingPunct="1"/>
            <a:r>
              <a:rPr lang="en-US" sz="2400" b="1" dirty="0" smtClean="0"/>
              <a:t>Resistive Divider</a:t>
            </a:r>
          </a:p>
          <a:p>
            <a:pPr eaLnBrk="1" hangingPunct="1"/>
            <a:r>
              <a:rPr lang="en-US" sz="2400" b="1" dirty="0" smtClean="0"/>
              <a:t>Waveguide Directional coupler</a:t>
            </a:r>
          </a:p>
          <a:p>
            <a:pPr eaLnBrk="1" hangingPunct="1"/>
            <a:r>
              <a:rPr lang="en-US" sz="2400" b="1" dirty="0" err="1" smtClean="0"/>
              <a:t>Quadrature</a:t>
            </a:r>
            <a:r>
              <a:rPr lang="en-US" sz="2400" b="1" smtClean="0"/>
              <a:t> Hybrids</a:t>
            </a:r>
            <a:endParaRPr lang="en-US" sz="2400" b="1" dirty="0" smtClean="0"/>
          </a:p>
          <a:p>
            <a:pPr eaLnBrk="1" hangingPunct="1"/>
            <a:endParaRPr lang="en-US" sz="24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400" b="1" dirty="0" smtClean="0"/>
              <a:t>Lossless Divider</a:t>
            </a:r>
          </a:p>
        </p:txBody>
      </p:sp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810000"/>
            <a:ext cx="306705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3962400"/>
            <a:ext cx="270163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514599" y="4724400"/>
          <a:ext cx="1095375" cy="381000"/>
        </p:xfrm>
        <a:graphic>
          <a:graphicData uri="http://schemas.openxmlformats.org/presentationml/2006/ole">
            <p:oleObj spid="_x0000_s66565" name="Equation" r:id="rId5" imgW="583920" imgH="203040" progId="Equation.DSMT4">
              <p:embed/>
            </p:oleObj>
          </a:graphicData>
        </a:graphic>
      </p:graphicFrame>
      <p:pic>
        <p:nvPicPr>
          <p:cNvPr id="6656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5334000"/>
            <a:ext cx="17653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524000" y="1600200"/>
            <a:ext cx="685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simplest type of power divider is the T junction. T junction can be implemented using virtually any type of transmission line. However, the T junction is very simple to implement, it must be treated with care because it does not offer any isolation between its ports.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/>
              <a:t>Resistive Divider</a:t>
            </a:r>
            <a:br>
              <a:rPr lang="en-US" sz="4400" b="1" dirty="0" smtClean="0"/>
            </a:br>
            <a:endParaRPr lang="en-US" dirty="0"/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3276600"/>
            <a:ext cx="4572000" cy="295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057400" y="12954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The resistive power divider for an equal power split.</a:t>
            </a: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57400" y="2133600"/>
            <a:ext cx="5867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If the T junction contains </a:t>
            </a:r>
            <a:r>
              <a:rPr lang="en-US" dirty="0" err="1" smtClean="0"/>
              <a:t>lossy</a:t>
            </a:r>
            <a:r>
              <a:rPr lang="en-US" dirty="0" smtClean="0"/>
              <a:t> components then it is possible to match all the three ports. In this case the signal power will be reduced due to loss in the junction. </a:t>
            </a:r>
            <a:endParaRPr lang="en-US" dirty="0"/>
          </a:p>
        </p:txBody>
      </p:sp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3581400"/>
            <a:ext cx="201845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95400" y="4343400"/>
            <a:ext cx="232756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5400" y="4953000"/>
            <a:ext cx="262450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9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95400" y="5867400"/>
            <a:ext cx="340021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7591" name="Object 7"/>
          <p:cNvGraphicFramePr>
            <a:graphicFrameLocks noChangeAspect="1"/>
          </p:cNvGraphicFramePr>
          <p:nvPr/>
        </p:nvGraphicFramePr>
        <p:xfrm>
          <a:off x="5257800" y="5486400"/>
          <a:ext cx="1815830" cy="1143000"/>
        </p:xfrm>
        <a:graphic>
          <a:graphicData uri="http://schemas.openxmlformats.org/presentationml/2006/ole">
            <p:oleObj spid="_x0000_s67591" name="Equation" r:id="rId8" imgW="1130040" imgH="711000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Waveguide Directional coupler</a:t>
            </a:r>
            <a:endParaRPr lang="en-US" dirty="0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7725" y="1828800"/>
            <a:ext cx="4486275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828800"/>
            <a:ext cx="4239753" cy="204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4267200"/>
            <a:ext cx="1946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Quadreature</a:t>
            </a:r>
            <a:r>
              <a:rPr lang="en-US" dirty="0" smtClean="0"/>
              <a:t> Hybrid</a:t>
            </a:r>
            <a:endParaRPr lang="en-US" dirty="0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828800"/>
            <a:ext cx="5109436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962400"/>
            <a:ext cx="3298751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1035</TotalTime>
  <Words>122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Солнцестояние</vt:lpstr>
      <vt:lpstr>MathType 6.0 Equation</vt:lpstr>
      <vt:lpstr>Microsoft Equation 3.0</vt:lpstr>
      <vt:lpstr>Microwave Devices E511</vt:lpstr>
      <vt:lpstr>Agenda </vt:lpstr>
      <vt:lpstr>Lossless Divider</vt:lpstr>
      <vt:lpstr>Resistive Divider </vt:lpstr>
      <vt:lpstr>Waveguide Directional coupler</vt:lpstr>
      <vt:lpstr>Quadreature Hybrid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Microwave Devices E511</dc:title>
  <dc:creator>armsgroup</dc:creator>
  <cp:lastModifiedBy>armsgroup</cp:lastModifiedBy>
  <cp:revision>101</cp:revision>
  <dcterms:created xsi:type="dcterms:W3CDTF">2012-09-19T18:03:13Z</dcterms:created>
  <dcterms:modified xsi:type="dcterms:W3CDTF">2012-11-16T17:26:27Z</dcterms:modified>
</cp:coreProperties>
</file>